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4"/>
  </p:notesMasterIdLst>
  <p:sldIdLst>
    <p:sldId id="269" r:id="rId2"/>
    <p:sldId id="271" r:id="rId3"/>
    <p:sldId id="272" r:id="rId4"/>
    <p:sldId id="273" r:id="rId5"/>
    <p:sldId id="261" r:id="rId6"/>
    <p:sldId id="262" r:id="rId7"/>
    <p:sldId id="276" r:id="rId8"/>
    <p:sldId id="263" r:id="rId9"/>
    <p:sldId id="275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/>
    <p:restoredTop sz="94602"/>
  </p:normalViewPr>
  <p:slideViewPr>
    <p:cSldViewPr snapToGrid="0" snapToObjects="1">
      <p:cViewPr>
        <p:scale>
          <a:sx n="98" d="100"/>
          <a:sy n="98" d="100"/>
        </p:scale>
        <p:origin x="20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1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1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1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1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1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1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1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1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2861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290698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300755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202"/>
            <a:ext cx="3926681" cy="39219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3791"/>
            <a:ext cx="7738814" cy="3296241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4398"/>
            <a:ext cx="6034030" cy="5567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1759"/>
            <a:ext cx="1747292" cy="261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1759"/>
            <a:ext cx="1747292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6790"/>
            <a:ext cx="1119099" cy="42003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6789"/>
            <a:ext cx="6294439" cy="42003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5417"/>
            <a:ext cx="6140303" cy="3048470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69836"/>
            <a:ext cx="5263116" cy="7133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1759"/>
            <a:ext cx="1120460" cy="261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1759"/>
            <a:ext cx="1115675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35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4500"/>
            <a:ext cx="3600450" cy="2714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4500"/>
            <a:ext cx="3600450" cy="2714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5750"/>
            <a:ext cx="7629525" cy="11201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1826"/>
            <a:ext cx="3600450" cy="22472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1826"/>
            <a:ext cx="3600450" cy="22472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2900"/>
            <a:ext cx="2319086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0283"/>
            <a:ext cx="4618814" cy="37388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6002"/>
            <a:ext cx="2319086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1759"/>
            <a:ext cx="925016" cy="261347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1759"/>
            <a:ext cx="924342" cy="259347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2900"/>
            <a:ext cx="2319088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6002"/>
            <a:ext cx="2319088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1759"/>
            <a:ext cx="924342" cy="261347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12/30/17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1759"/>
            <a:ext cx="925830" cy="259347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6789"/>
            <a:ext cx="7633742" cy="1119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4501"/>
            <a:ext cx="7633742" cy="26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1759"/>
            <a:ext cx="1747292" cy="261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12/30/17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1759"/>
            <a:ext cx="3086100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1759"/>
            <a:ext cx="2114549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35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3788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61283" y="2824039"/>
            <a:ext cx="6034030" cy="821530"/>
          </a:xfrm>
          <a:prstGeom prst="rect">
            <a:avLst/>
          </a:prstGeom>
          <a:noFill/>
          <a:ln>
            <a:noFill/>
          </a:ln>
        </p:spPr>
        <p:txBody>
          <a:bodyPr vert="horz" lIns="68569" tIns="34275" rIns="68569" bIns="34275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zh-CN" altLang="en-US" sz="1800" b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沉浸式小学组</a:t>
            </a:r>
            <a:endParaRPr lang="en-US" altLang="zh-CN" sz="1800" b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en-US" altLang="zh-CN" sz="1800" b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Immersion</a:t>
            </a:r>
            <a:r>
              <a:rPr lang="zh-CN" altLang="en-US" sz="1800" b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altLang="zh-CN" sz="1800" b="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endParaRPr sz="1800" b="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1" y="273346"/>
            <a:ext cx="7738814" cy="3296241"/>
          </a:xfrm>
        </p:spPr>
        <p:txBody>
          <a:bodyPr/>
          <a:lstStyle/>
          <a:p>
            <a:r>
              <a:rPr lang="zh-CN" altLang="en-US" sz="4500" dirty="0"/>
              <a:t>电子游戏</a:t>
            </a:r>
            <a:r>
              <a:rPr lang="en-US" altLang="zh-CN" sz="4500" dirty="0"/>
              <a:t/>
            </a:r>
            <a:br>
              <a:rPr lang="en-US" altLang="zh-CN" sz="4500" dirty="0"/>
            </a:br>
            <a:r>
              <a:rPr lang="en-US" altLang="zh-CN" sz="4500" dirty="0"/>
              <a:t>video</a:t>
            </a:r>
            <a:r>
              <a:rPr lang="zh-CN" altLang="en-US" sz="4500" dirty="0"/>
              <a:t> </a:t>
            </a:r>
            <a:r>
              <a:rPr lang="en-US" altLang="zh-CN" sz="4500" dirty="0"/>
              <a:t>Games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667753" y="3365834"/>
            <a:ext cx="2348720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Authors:</a:t>
            </a:r>
          </a:p>
          <a:p>
            <a:r>
              <a:rPr lang="en-US" altLang="zh-CN" sz="1350" dirty="0" err="1"/>
              <a:t>Yuqi</a:t>
            </a:r>
            <a:r>
              <a:rPr lang="zh-CN" altLang="en-US" sz="1350" dirty="0"/>
              <a:t> </a:t>
            </a:r>
            <a:r>
              <a:rPr lang="en-US" altLang="zh-CN" sz="1350" dirty="0"/>
              <a:t>Zhao</a:t>
            </a:r>
            <a:r>
              <a:rPr lang="zh-CN" altLang="en-US" sz="1350" dirty="0"/>
              <a:t> 赵玉琪</a:t>
            </a:r>
            <a:endParaRPr lang="en-US" altLang="zh-CN" sz="1350"/>
          </a:p>
          <a:p>
            <a:r>
              <a:rPr lang="en-US" altLang="zh-CN" sz="1350" smtClean="0"/>
              <a:t>Lucy</a:t>
            </a:r>
            <a:r>
              <a:rPr lang="zh-CN" altLang="en-US" sz="1350" dirty="0" smtClean="0"/>
              <a:t> </a:t>
            </a:r>
            <a:r>
              <a:rPr lang="en-US" altLang="zh-CN" sz="1350" dirty="0"/>
              <a:t>Sui</a:t>
            </a:r>
            <a:r>
              <a:rPr lang="zh-CN" altLang="en-US" sz="1350" dirty="0"/>
              <a:t> 隋小红</a:t>
            </a:r>
            <a:endParaRPr lang="en-US" altLang="zh-CN" sz="1350" dirty="0"/>
          </a:p>
          <a:p>
            <a:r>
              <a:rPr lang="en-US" altLang="zh-CN" sz="1350" dirty="0" err="1"/>
              <a:t>Shurong</a:t>
            </a:r>
            <a:r>
              <a:rPr lang="zh-CN" altLang="en-US" sz="1350" dirty="0"/>
              <a:t> </a:t>
            </a:r>
            <a:r>
              <a:rPr lang="en-US" altLang="zh-CN" sz="1350" dirty="0" err="1"/>
              <a:t>Tu</a:t>
            </a:r>
            <a:r>
              <a:rPr lang="zh-CN" altLang="en-US" sz="1350" dirty="0"/>
              <a:t> 涂淑荣</a:t>
            </a:r>
            <a:endParaRPr lang="en-US" altLang="zh-CN" sz="1350" dirty="0"/>
          </a:p>
          <a:p>
            <a:r>
              <a:rPr lang="en-US" altLang="zh-CN" sz="1350" dirty="0"/>
              <a:t>Ying</a:t>
            </a:r>
            <a:r>
              <a:rPr lang="zh-CN" altLang="en-US" sz="1350" dirty="0"/>
              <a:t> </a:t>
            </a:r>
            <a:r>
              <a:rPr lang="en-US" altLang="zh-CN" sz="1350" dirty="0" err="1"/>
              <a:t>Qiu</a:t>
            </a:r>
            <a:r>
              <a:rPr lang="zh-CN" altLang="en-US" sz="1350" dirty="0"/>
              <a:t> 裘盈</a:t>
            </a:r>
            <a:endParaRPr lang="en-US" altLang="zh-CN" sz="1350" dirty="0"/>
          </a:p>
          <a:p>
            <a:r>
              <a:rPr lang="en-US" altLang="zh-CN" sz="1350" dirty="0" err="1" smtClean="0"/>
              <a:t>Ya</a:t>
            </a:r>
            <a:r>
              <a:rPr lang="en-US" altLang="zh-CN" sz="1350" dirty="0" smtClean="0"/>
              <a:t>-Ching</a:t>
            </a:r>
            <a:r>
              <a:rPr lang="zh-CN" altLang="en-US" sz="1350" dirty="0" smtClean="0"/>
              <a:t> </a:t>
            </a:r>
            <a:r>
              <a:rPr lang="en-US" altLang="zh-CN" sz="1350" dirty="0"/>
              <a:t>Hsu-</a:t>
            </a:r>
            <a:r>
              <a:rPr lang="en-US" altLang="zh-CN" sz="1350" dirty="0" err="1"/>
              <a:t>Kelkis</a:t>
            </a:r>
            <a:r>
              <a:rPr lang="zh-CN" altLang="en-US" sz="1350" dirty="0"/>
              <a:t> 许雅菁</a:t>
            </a:r>
            <a:endParaRPr lang="en-US" sz="1350" dirty="0"/>
          </a:p>
        </p:txBody>
      </p:sp>
      <p:sp>
        <p:nvSpPr>
          <p:cNvPr id="6" name="TextBox 5"/>
          <p:cNvSpPr txBox="1"/>
          <p:nvPr/>
        </p:nvSpPr>
        <p:spPr>
          <a:xfrm>
            <a:off x="4362450" y="3932740"/>
            <a:ext cx="6367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350" dirty="0"/>
              <a:t>Day</a:t>
            </a:r>
            <a:r>
              <a:rPr lang="zh-CN" altLang="en-US" sz="1350" dirty="0"/>
              <a:t> </a:t>
            </a:r>
            <a:r>
              <a:rPr lang="en-US" altLang="zh-CN" sz="1350" dirty="0" smtClean="0"/>
              <a:t>3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021074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800100" cy="168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55900" y="3182475"/>
            <a:ext cx="1563974" cy="177724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1872169" y="0"/>
            <a:ext cx="6454499" cy="75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结束活动：自我评估</a:t>
            </a:r>
            <a:endParaRPr lang="en" sz="4000" b="1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9" name="Shape 129" descr="Screen Shot 2017-07-28 at 12.14.53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44454" y="987890"/>
            <a:ext cx="2985624" cy="292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5925" y="-117695"/>
            <a:ext cx="1800100" cy="1687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71"/>
          <p:cNvSpPr txBox="1"/>
          <p:nvPr/>
        </p:nvSpPr>
        <p:spPr>
          <a:xfrm>
            <a:off x="2441284" y="349604"/>
            <a:ext cx="6454499" cy="75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</a:t>
            </a:r>
            <a:r>
              <a:rPr lang="en" sz="4000" b="1" dirty="0" err="1" smtClean="0">
                <a:latin typeface="Comic Sans MS"/>
                <a:ea typeface="Comic Sans MS"/>
                <a:cs typeface="Comic Sans MS"/>
                <a:sym typeface="Comic Sans MS"/>
              </a:rPr>
              <a:t>一</a:t>
            </a:r>
            <a:endParaRPr lang="en" sz="4000" b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" name="Shape 72"/>
          <p:cNvSpPr txBox="1"/>
          <p:nvPr/>
        </p:nvSpPr>
        <p:spPr>
          <a:xfrm>
            <a:off x="857100" y="1569904"/>
            <a:ext cx="8286900" cy="289759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93700" algn="just">
              <a:lnSpc>
                <a:spcPct val="115000"/>
              </a:lnSpc>
              <a:spcAft>
                <a:spcPts val="110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zh-CN" altLang="en-US" sz="2400" dirty="0"/>
              <a:t>这个故事一共有几段？请用</a:t>
            </a:r>
            <a:r>
              <a:rPr lang="en-US" sz="2400" dirty="0"/>
              <a:t>1</a:t>
            </a:r>
            <a:r>
              <a:rPr lang="zh-CN" altLang="en-US" sz="2400" dirty="0"/>
              <a:t>、</a:t>
            </a:r>
            <a:r>
              <a:rPr lang="en-US" sz="2400" dirty="0"/>
              <a:t>2</a:t>
            </a:r>
            <a:r>
              <a:rPr lang="zh-CN" altLang="en-US" sz="2400" dirty="0"/>
              <a:t>、</a:t>
            </a:r>
            <a:r>
              <a:rPr lang="en-US" sz="2400" dirty="0"/>
              <a:t>3……</a:t>
            </a:r>
            <a:r>
              <a:rPr lang="zh-CN" altLang="en-US" sz="2400" dirty="0"/>
              <a:t>标出</a:t>
            </a:r>
            <a:endParaRPr lang="en-US" altLang="zh-CN" sz="2400" dirty="0"/>
          </a:p>
          <a:p>
            <a:pPr marL="457200" lvl="0" indent="-393700" algn="just">
              <a:lnSpc>
                <a:spcPct val="115000"/>
              </a:lnSpc>
              <a:spcAft>
                <a:spcPts val="110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zh-CN" altLang="en-US" sz="2400" dirty="0"/>
              <a:t>这篇文章是谁写的？是第几人称？你怎么知道</a:t>
            </a:r>
            <a:r>
              <a:rPr lang="en-US" sz="2400" dirty="0"/>
              <a:t> </a:t>
            </a:r>
            <a:r>
              <a:rPr lang="en" sz="24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？</a:t>
            </a:r>
          </a:p>
          <a:p>
            <a:pPr marL="457200" lvl="0" indent="-393700" algn="just">
              <a:lnSpc>
                <a:spcPct val="115000"/>
              </a:lnSpc>
              <a:spcAft>
                <a:spcPts val="1100"/>
              </a:spcAft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zh-CN" altLang="en-US" sz="2400" dirty="0"/>
              <a:t>你觉得这篇文章大概在说什么</a:t>
            </a:r>
            <a:r>
              <a:rPr lang="en-US" sz="2400" dirty="0"/>
              <a:t> </a:t>
            </a:r>
            <a:r>
              <a:rPr lang="en" sz="24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？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</a:pPr>
            <a:endParaRPr sz="2600" b="1" dirty="0"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" name="Shape 7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60809" y="3395166"/>
            <a:ext cx="1734974" cy="1644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146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8624" y="-72427"/>
            <a:ext cx="1548401" cy="1484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32825" y="3413273"/>
            <a:ext cx="1734900" cy="16449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79"/>
          <p:cNvSpPr txBox="1"/>
          <p:nvPr/>
        </p:nvSpPr>
        <p:spPr>
          <a:xfrm>
            <a:off x="2017025" y="361719"/>
            <a:ext cx="6454500" cy="7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活动二</a:t>
            </a:r>
            <a:endParaRPr lang="en" sz="4000" b="1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" name="Shape 80"/>
          <p:cNvSpPr txBox="1"/>
          <p:nvPr/>
        </p:nvSpPr>
        <p:spPr>
          <a:xfrm>
            <a:off x="1047425" y="2228700"/>
            <a:ext cx="8393700" cy="29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18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在第二段里，请你用</a:t>
            </a:r>
            <a:r>
              <a:rPr lang="en" sz="1800" b="1" dirty="0" err="1">
                <a:solidFill>
                  <a:schemeClr val="dk1"/>
                </a:solidFill>
                <a:highlight>
                  <a:srgbClr val="FFFF00"/>
                </a:highlight>
                <a:latin typeface="Comic Sans MS"/>
                <a:ea typeface="Comic Sans MS"/>
                <a:cs typeface="Comic Sans MS"/>
                <a:sym typeface="Comic Sans MS"/>
              </a:rPr>
              <a:t>黄色</a:t>
            </a:r>
            <a:r>
              <a:rPr lang="en" sz="18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马克笔画出所有的“建造</a:t>
            </a:r>
            <a:r>
              <a:rPr lang="en" sz="18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”。</a:t>
            </a:r>
            <a:endParaRPr lang="en-US"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zh-CN" altLang="en-US" sz="1800" b="1" dirty="0" smtClean="0"/>
              <a:t>作者</a:t>
            </a:r>
            <a:r>
              <a:rPr lang="zh-CN" altLang="en-US" sz="1800" b="1" dirty="0"/>
              <a:t>在“我们世界：” </a:t>
            </a:r>
            <a:r>
              <a:rPr lang="zh-CN" altLang="en-US" sz="1800" b="1" u="sng" dirty="0"/>
              <a:t>建造</a:t>
            </a:r>
            <a:r>
              <a:rPr lang="zh-CN" altLang="en-US" sz="1800" b="1" dirty="0"/>
              <a:t>了什么？请写出三个例子。</a:t>
            </a:r>
            <a:endParaRPr lang="en-US" sz="1800" b="1" dirty="0"/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例：建造平原</a:t>
            </a:r>
            <a:endParaRPr lang="en"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1）______________________________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2）______________________________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3）______________________________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298450" rtl="0">
              <a:lnSpc>
                <a:spcPct val="115000"/>
              </a:lnSpc>
              <a:spcBef>
                <a:spcPts val="1100"/>
              </a:spcBef>
              <a:buClr>
                <a:srgbClr val="000000"/>
              </a:buClr>
              <a:buFont typeface="Arial"/>
              <a:buNone/>
            </a:pPr>
            <a:endParaRPr sz="1800" dirty="0">
              <a:solidFill>
                <a:schemeClr val="dk1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Font typeface="Comic Sans MS"/>
              <a:buNone/>
            </a:pPr>
            <a:endParaRPr sz="18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860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hape 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6460" y="0"/>
            <a:ext cx="1800000" cy="1687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87"/>
          <p:cNvSpPr txBox="1"/>
          <p:nvPr/>
        </p:nvSpPr>
        <p:spPr>
          <a:xfrm>
            <a:off x="2071346" y="213803"/>
            <a:ext cx="6454500" cy="7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活动二</a:t>
            </a:r>
            <a:endParaRPr lang="en" sz="4000" b="1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" name="Shape 88"/>
          <p:cNvSpPr txBox="1"/>
          <p:nvPr/>
        </p:nvSpPr>
        <p:spPr>
          <a:xfrm>
            <a:off x="750300" y="1596965"/>
            <a:ext cx="8393700" cy="29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</a:t>
            </a: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在“我的世界”里，你可以做什么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？______________________________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用你自己的话说一说，怎么去建造“我的世界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______________________________</a:t>
            </a:r>
          </a:p>
        </p:txBody>
      </p:sp>
      <p:pic>
        <p:nvPicPr>
          <p:cNvPr id="5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69931" y="3767808"/>
            <a:ext cx="1589563" cy="1386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246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6100" y="-10375"/>
            <a:ext cx="1800000" cy="168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5622" y="3047498"/>
            <a:ext cx="1499700" cy="22197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2276100" y="554089"/>
            <a:ext cx="6454500" cy="7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 dirty="0" err="1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</a:t>
            </a:r>
            <a:r>
              <a:rPr lang="en" sz="4000" b="1" dirty="0" err="1">
                <a:latin typeface="Comic Sans MS"/>
                <a:ea typeface="Comic Sans MS"/>
                <a:cs typeface="Comic Sans MS"/>
                <a:sym typeface="Comic Sans MS"/>
              </a:rPr>
              <a:t>三</a:t>
            </a:r>
            <a:endParaRPr lang="en" sz="4000" b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777325" y="2998900"/>
            <a:ext cx="7160400" cy="249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3937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mic Sans MS"/>
              <a:buAutoNum type="arabicPeriod"/>
            </a:pP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请把下面的短语分类，</a:t>
            </a:r>
            <a:r>
              <a:rPr lang="en" sz="2600" b="1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把</a:t>
            </a:r>
            <a:r>
              <a:rPr lang="zh-CN" altLang="en-US" sz="26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好</a:t>
            </a:r>
            <a:r>
              <a:rPr lang="en" sz="2600" b="1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的事情用圆圈</a:t>
            </a:r>
            <a:r>
              <a:rPr lang="en" sz="26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画出来；</a:t>
            </a:r>
            <a:r>
              <a:rPr lang="en" sz="2600" b="1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把不</a:t>
            </a:r>
            <a:r>
              <a:rPr lang="zh-CN" altLang="en-US" sz="2600" b="1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好</a:t>
            </a:r>
            <a:r>
              <a:rPr lang="en" sz="2600" b="1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的事情用长方形</a:t>
            </a:r>
            <a:endParaRPr lang="en"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画出来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。</a:t>
            </a:r>
          </a:p>
          <a:p>
            <a:pPr lvl="0" indent="1016000" rtl="0">
              <a:lnSpc>
                <a:spcPct val="115000"/>
              </a:lnSpc>
              <a:spcBef>
                <a:spcPts val="0"/>
              </a:spcBef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破坏世界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有能力打怪物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保护家园</a:t>
            </a:r>
            <a:endParaRPr lang="en"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变得强大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偷走资源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杀害动物</a:t>
            </a:r>
            <a:endParaRPr lang="en"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600" b="1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indent="101600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2600" b="1" dirty="0"/>
          </a:p>
        </p:txBody>
      </p:sp>
      <p:sp>
        <p:nvSpPr>
          <p:cNvPr id="98" name="Shape 98"/>
          <p:cNvSpPr/>
          <p:nvPr/>
        </p:nvSpPr>
        <p:spPr>
          <a:xfrm>
            <a:off x="7315450" y="1501251"/>
            <a:ext cx="437400" cy="4164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155500" y="4279124"/>
            <a:ext cx="1800000" cy="4779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5815750" y="3299976"/>
            <a:ext cx="1499700" cy="5583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3111325" y="3299975"/>
            <a:ext cx="2492400" cy="55830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6170350" y="1994558"/>
            <a:ext cx="790500" cy="4164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5196850" y="4248375"/>
            <a:ext cx="1381500" cy="4779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360675" y="4309875"/>
            <a:ext cx="1583100" cy="4164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1155500" y="3370925"/>
            <a:ext cx="1664400" cy="416400"/>
          </a:xfrm>
          <a:prstGeom prst="rect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9887" y="10553"/>
            <a:ext cx="1800100" cy="168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425622" y="3047498"/>
            <a:ext cx="1499799" cy="221969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2179987" y="477853"/>
            <a:ext cx="6454500" cy="75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</a:t>
            </a:r>
            <a:r>
              <a:rPr lang="en" sz="4000" b="1">
                <a:latin typeface="Comic Sans MS"/>
                <a:ea typeface="Comic Sans MS"/>
                <a:cs typeface="Comic Sans MS"/>
                <a:sym typeface="Comic Sans MS"/>
              </a:rPr>
              <a:t>三</a:t>
            </a:r>
            <a:endParaRPr lang="en" sz="4000" b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554525" y="1545625"/>
            <a:ext cx="7197300" cy="3406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为什么要去保护“我的世界”？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600" b="1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______________________________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用你自己的话说一说怎么去保护？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______________________________</a:t>
            </a:r>
          </a:p>
          <a:p>
            <a:pPr lvl="0" rtl="0">
              <a:spcBef>
                <a:spcPts val="0"/>
              </a:spcBef>
              <a:buNone/>
            </a:pPr>
            <a:endParaRPr sz="26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100" y="5924"/>
            <a:ext cx="1800100" cy="168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1996978" y="-63330"/>
            <a:ext cx="6454499" cy="75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活动四</a:t>
            </a:r>
            <a:r>
              <a:rPr lang="zh-CN" altLang="en-US" sz="4000" b="1" i="0" u="none" strike="noStrike" cap="none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：完成图表</a:t>
            </a:r>
            <a:endParaRPr lang="en" sz="4000" b="1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6450" y="3212050"/>
            <a:ext cx="1747924" cy="1747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52" y="1373414"/>
            <a:ext cx="4660900" cy="3429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44537" y="849723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填入每一段的大意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801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100" y="5924"/>
            <a:ext cx="1800100" cy="168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2062292" y="473225"/>
            <a:ext cx="6454499" cy="75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活动四</a:t>
            </a:r>
            <a:r>
              <a:rPr lang="zh-CN" altLang="en-US" sz="4000" b="1" i="0" u="none" strike="noStrike" cap="none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：完成图表</a:t>
            </a:r>
            <a:endParaRPr lang="en" sz="4000" b="1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6450" y="3212050"/>
            <a:ext cx="1747924" cy="1747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292" y="1600200"/>
            <a:ext cx="5118100" cy="3543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13104" y="1138535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找出答案回答图表中的问题。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100" y="5924"/>
            <a:ext cx="1800100" cy="1687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/>
        </p:nvSpPr>
        <p:spPr>
          <a:xfrm>
            <a:off x="2062292" y="473225"/>
            <a:ext cx="6454499" cy="752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" sz="4000" b="1" i="0" u="none" strike="noStrike" cap="none" dirty="0" err="1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活动</a:t>
            </a:r>
            <a:r>
              <a:rPr lang="zh-CN" altLang="en-US" sz="4000" b="1" i="0" u="none" strike="noStrike" cap="none" dirty="0" smtClean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五</a:t>
            </a:r>
            <a:endParaRPr lang="en" sz="4000" b="1" i="0" u="none" strike="noStrike" cap="none" dirty="0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772132" y="1693523"/>
            <a:ext cx="8304000" cy="360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1.</a:t>
            </a:r>
            <a:r>
              <a:rPr lang="en" sz="26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作者的观点是喜欢还是不喜欢这个游戏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？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______________________________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2.</a:t>
            </a:r>
            <a:r>
              <a:rPr lang="en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你从哪里看出作者的观点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？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______________________________</a:t>
            </a:r>
          </a:p>
          <a:p>
            <a:pPr lvl="0" indent="-2984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3.</a:t>
            </a:r>
            <a:r>
              <a:rPr lang="en" sz="2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" sz="2600" b="1" dirty="0" err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最后，作者希望我们做什么？为什么</a:t>
            </a: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？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 b="1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______________________________</a:t>
            </a:r>
          </a:p>
          <a:p>
            <a:pPr marL="0" marR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endParaRPr sz="2600" b="1" dirty="0"/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86450" y="3212050"/>
            <a:ext cx="1747924" cy="1747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60854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40</TotalTime>
  <Words>214</Words>
  <Application>Microsoft Macintosh PowerPoint</Application>
  <PresentationFormat>On-screen Show (16:9)</PresentationFormat>
  <Paragraphs>61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Comic Sans MS</vt:lpstr>
      <vt:lpstr>Gill Sans MT</vt:lpstr>
      <vt:lpstr>Impact</vt:lpstr>
      <vt:lpstr>Times New Roman</vt:lpstr>
      <vt:lpstr>Arial</vt:lpstr>
      <vt:lpstr>Badge</vt:lpstr>
      <vt:lpstr>电子游戏 video Games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电子游戏 video Games</dc:title>
  <cp:lastModifiedBy>Meng Yeh</cp:lastModifiedBy>
  <cp:revision>16</cp:revision>
  <dcterms:modified xsi:type="dcterms:W3CDTF">2017-12-30T23:34:06Z</dcterms:modified>
</cp:coreProperties>
</file>